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6" r:id="rId2"/>
    <p:sldId id="256" r:id="rId3"/>
    <p:sldId id="257" r:id="rId4"/>
    <p:sldId id="258" r:id="rId5"/>
    <p:sldId id="267" r:id="rId6"/>
    <p:sldId id="260" r:id="rId7"/>
    <p:sldId id="262" r:id="rId8"/>
    <p:sldId id="261" r:id="rId9"/>
    <p:sldId id="263" r:id="rId10"/>
    <p:sldId id="264" r:id="rId11"/>
    <p:sldId id="265" r:id="rId12"/>
  </p:sldIdLst>
  <p:sldSz cx="12192000" cy="6858000"/>
  <p:notesSz cx="6858000" cy="9144000"/>
  <p:defaultTextStyle>
    <a:defPPr>
      <a:defRPr lang="it-I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67" autoAdjust="0"/>
    <p:restoredTop sz="94660"/>
  </p:normalViewPr>
  <p:slideViewPr>
    <p:cSldViewPr snapToGrid="0">
      <p:cViewPr varScale="1">
        <p:scale>
          <a:sx n="111" d="100"/>
          <a:sy n="111" d="100"/>
        </p:scale>
        <p:origin x="-456" y="-8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extLst>
          </p:cNvPr>
          <p:cNvSpPr>
            <a:spLocks noGrp="1"/>
          </p:cNvSpPr>
          <p:nvPr>
            <p:ph type="dt" sz="half" idx="10"/>
          </p:nvPr>
        </p:nvSpPr>
        <p:spPr/>
        <p:txBody>
          <a:bodyPr/>
          <a:lstStyle>
            <a:lvl1pPr>
              <a:defRPr/>
            </a:lvl1pPr>
          </a:lstStyle>
          <a:p>
            <a:pPr>
              <a:defRPr/>
            </a:pPr>
            <a:fld id="{56B1F4AB-4E8D-4B97-8704-0503DA53986C}" type="datetimeFigureOut">
              <a:rPr lang="it-IT"/>
              <a:pPr>
                <a:defRPr/>
              </a:pPr>
              <a:t>23/05/2025</a:t>
            </a:fld>
            <a:endParaRPr lang="it-IT"/>
          </a:p>
        </p:txBody>
      </p:sp>
      <p:sp>
        <p:nvSpPr>
          <p:cNvPr id="5" name="Segnaposto piè di pagina 4">
            <a:extLst>
              <a:ext uri="{FF2B5EF4-FFF2-40B4-BE49-F238E27FC236}"/>
            </a:extLst>
          </p:cNvPr>
          <p:cNvSpPr>
            <a:spLocks noGrp="1"/>
          </p:cNvSpPr>
          <p:nvPr>
            <p:ph type="ftr" sz="quarter" idx="11"/>
          </p:nvPr>
        </p:nvSpPr>
        <p:spPr/>
        <p:txBody>
          <a:bodyPr/>
          <a:lstStyle>
            <a:lvl1pPr>
              <a:defRPr/>
            </a:lvl1pPr>
          </a:lstStyle>
          <a:p>
            <a:pPr>
              <a:defRPr/>
            </a:pPr>
            <a:endParaRPr lang="it-IT"/>
          </a:p>
        </p:txBody>
      </p:sp>
      <p:sp>
        <p:nvSpPr>
          <p:cNvPr id="6" name="Segnaposto numero diapositiva 5">
            <a:extLst>
              <a:ext uri="{FF2B5EF4-FFF2-40B4-BE49-F238E27FC236}"/>
            </a:extLst>
          </p:cNvPr>
          <p:cNvSpPr>
            <a:spLocks noGrp="1"/>
          </p:cNvSpPr>
          <p:nvPr>
            <p:ph type="sldNum" sz="quarter" idx="12"/>
          </p:nvPr>
        </p:nvSpPr>
        <p:spPr/>
        <p:txBody>
          <a:bodyPr/>
          <a:lstStyle>
            <a:lvl1pPr>
              <a:defRPr/>
            </a:lvl1pPr>
          </a:lstStyle>
          <a:p>
            <a:pPr>
              <a:defRPr/>
            </a:pPr>
            <a:fld id="{7BB38874-495F-44B7-B62D-AC96C808332B}"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extLst>
          </p:cNvPr>
          <p:cNvSpPr>
            <a:spLocks noGrp="1"/>
          </p:cNvSpPr>
          <p:nvPr>
            <p:ph type="dt" sz="half" idx="10"/>
          </p:nvPr>
        </p:nvSpPr>
        <p:spPr/>
        <p:txBody>
          <a:bodyPr/>
          <a:lstStyle>
            <a:lvl1pPr>
              <a:defRPr/>
            </a:lvl1pPr>
          </a:lstStyle>
          <a:p>
            <a:pPr>
              <a:defRPr/>
            </a:pPr>
            <a:fld id="{397B9B71-1218-40F8-8A5C-E16F5FD7A4CE}" type="datetimeFigureOut">
              <a:rPr lang="it-IT"/>
              <a:pPr>
                <a:defRPr/>
              </a:pPr>
              <a:t>23/05/2025</a:t>
            </a:fld>
            <a:endParaRPr lang="it-IT"/>
          </a:p>
        </p:txBody>
      </p:sp>
      <p:sp>
        <p:nvSpPr>
          <p:cNvPr id="5" name="Segnaposto piè di pagina 4">
            <a:extLst>
              <a:ext uri="{FF2B5EF4-FFF2-40B4-BE49-F238E27FC236}"/>
            </a:extLst>
          </p:cNvPr>
          <p:cNvSpPr>
            <a:spLocks noGrp="1"/>
          </p:cNvSpPr>
          <p:nvPr>
            <p:ph type="ftr" sz="quarter" idx="11"/>
          </p:nvPr>
        </p:nvSpPr>
        <p:spPr/>
        <p:txBody>
          <a:bodyPr/>
          <a:lstStyle>
            <a:lvl1pPr>
              <a:defRPr/>
            </a:lvl1pPr>
          </a:lstStyle>
          <a:p>
            <a:pPr>
              <a:defRPr/>
            </a:pPr>
            <a:endParaRPr lang="it-IT"/>
          </a:p>
        </p:txBody>
      </p:sp>
      <p:sp>
        <p:nvSpPr>
          <p:cNvPr id="6" name="Segnaposto numero diapositiva 5">
            <a:extLst>
              <a:ext uri="{FF2B5EF4-FFF2-40B4-BE49-F238E27FC236}"/>
            </a:extLst>
          </p:cNvPr>
          <p:cNvSpPr>
            <a:spLocks noGrp="1"/>
          </p:cNvSpPr>
          <p:nvPr>
            <p:ph type="sldNum" sz="quarter" idx="12"/>
          </p:nvPr>
        </p:nvSpPr>
        <p:spPr/>
        <p:txBody>
          <a:bodyPr/>
          <a:lstStyle>
            <a:lvl1pPr>
              <a:defRPr/>
            </a:lvl1pPr>
          </a:lstStyle>
          <a:p>
            <a:pPr>
              <a:defRPr/>
            </a:pPr>
            <a:fld id="{BBDE0252-DBD8-4A58-B1FF-2C676AAD43B1}" type="slidenum">
              <a:rPr lang="it-IT"/>
              <a:pPr>
                <a:defRPr/>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extLst>
          </p:cNvPr>
          <p:cNvSpPr>
            <a:spLocks noGrp="1"/>
          </p:cNvSpPr>
          <p:nvPr>
            <p:ph type="dt" sz="half" idx="10"/>
          </p:nvPr>
        </p:nvSpPr>
        <p:spPr/>
        <p:txBody>
          <a:bodyPr/>
          <a:lstStyle>
            <a:lvl1pPr>
              <a:defRPr/>
            </a:lvl1pPr>
          </a:lstStyle>
          <a:p>
            <a:pPr>
              <a:defRPr/>
            </a:pPr>
            <a:fld id="{F6A72646-2ADC-43A7-881C-2971CE75A34C}" type="datetimeFigureOut">
              <a:rPr lang="it-IT"/>
              <a:pPr>
                <a:defRPr/>
              </a:pPr>
              <a:t>23/05/2025</a:t>
            </a:fld>
            <a:endParaRPr lang="it-IT"/>
          </a:p>
        </p:txBody>
      </p:sp>
      <p:sp>
        <p:nvSpPr>
          <p:cNvPr id="5" name="Segnaposto piè di pagina 4">
            <a:extLst>
              <a:ext uri="{FF2B5EF4-FFF2-40B4-BE49-F238E27FC236}"/>
            </a:extLst>
          </p:cNvPr>
          <p:cNvSpPr>
            <a:spLocks noGrp="1"/>
          </p:cNvSpPr>
          <p:nvPr>
            <p:ph type="ftr" sz="quarter" idx="11"/>
          </p:nvPr>
        </p:nvSpPr>
        <p:spPr/>
        <p:txBody>
          <a:bodyPr/>
          <a:lstStyle>
            <a:lvl1pPr>
              <a:defRPr/>
            </a:lvl1pPr>
          </a:lstStyle>
          <a:p>
            <a:pPr>
              <a:defRPr/>
            </a:pPr>
            <a:endParaRPr lang="it-IT"/>
          </a:p>
        </p:txBody>
      </p:sp>
      <p:sp>
        <p:nvSpPr>
          <p:cNvPr id="6" name="Segnaposto numero diapositiva 5">
            <a:extLst>
              <a:ext uri="{FF2B5EF4-FFF2-40B4-BE49-F238E27FC236}"/>
            </a:extLst>
          </p:cNvPr>
          <p:cNvSpPr>
            <a:spLocks noGrp="1"/>
          </p:cNvSpPr>
          <p:nvPr>
            <p:ph type="sldNum" sz="quarter" idx="12"/>
          </p:nvPr>
        </p:nvSpPr>
        <p:spPr/>
        <p:txBody>
          <a:bodyPr/>
          <a:lstStyle>
            <a:lvl1pPr>
              <a:defRPr/>
            </a:lvl1pPr>
          </a:lstStyle>
          <a:p>
            <a:pPr>
              <a:defRPr/>
            </a:pPr>
            <a:fld id="{06EE38A2-7D6D-4E89-B135-2DDB5325CC61}"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extLst>
          </p:cNvPr>
          <p:cNvSpPr>
            <a:spLocks noGrp="1"/>
          </p:cNvSpPr>
          <p:nvPr>
            <p:ph type="dt" sz="half" idx="10"/>
          </p:nvPr>
        </p:nvSpPr>
        <p:spPr/>
        <p:txBody>
          <a:bodyPr/>
          <a:lstStyle>
            <a:lvl1pPr>
              <a:defRPr/>
            </a:lvl1pPr>
          </a:lstStyle>
          <a:p>
            <a:pPr>
              <a:defRPr/>
            </a:pPr>
            <a:fld id="{28FE4C92-D87C-443B-A95F-646BD9E3806D}" type="datetimeFigureOut">
              <a:rPr lang="it-IT"/>
              <a:pPr>
                <a:defRPr/>
              </a:pPr>
              <a:t>23/05/2025</a:t>
            </a:fld>
            <a:endParaRPr lang="it-IT"/>
          </a:p>
        </p:txBody>
      </p:sp>
      <p:sp>
        <p:nvSpPr>
          <p:cNvPr id="5" name="Segnaposto piè di pagina 4">
            <a:extLst>
              <a:ext uri="{FF2B5EF4-FFF2-40B4-BE49-F238E27FC236}"/>
            </a:extLst>
          </p:cNvPr>
          <p:cNvSpPr>
            <a:spLocks noGrp="1"/>
          </p:cNvSpPr>
          <p:nvPr>
            <p:ph type="ftr" sz="quarter" idx="11"/>
          </p:nvPr>
        </p:nvSpPr>
        <p:spPr/>
        <p:txBody>
          <a:bodyPr/>
          <a:lstStyle>
            <a:lvl1pPr>
              <a:defRPr/>
            </a:lvl1pPr>
          </a:lstStyle>
          <a:p>
            <a:pPr>
              <a:defRPr/>
            </a:pPr>
            <a:endParaRPr lang="it-IT"/>
          </a:p>
        </p:txBody>
      </p:sp>
      <p:sp>
        <p:nvSpPr>
          <p:cNvPr id="6" name="Segnaposto numero diapositiva 5">
            <a:extLst>
              <a:ext uri="{FF2B5EF4-FFF2-40B4-BE49-F238E27FC236}"/>
            </a:extLst>
          </p:cNvPr>
          <p:cNvSpPr>
            <a:spLocks noGrp="1"/>
          </p:cNvSpPr>
          <p:nvPr>
            <p:ph type="sldNum" sz="quarter" idx="12"/>
          </p:nvPr>
        </p:nvSpPr>
        <p:spPr/>
        <p:txBody>
          <a:bodyPr/>
          <a:lstStyle>
            <a:lvl1pPr>
              <a:defRPr/>
            </a:lvl1pPr>
          </a:lstStyle>
          <a:p>
            <a:pPr>
              <a:defRPr/>
            </a:pPr>
            <a:fld id="{39A90DF6-DC56-424D-99B2-722D82DCC076}"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extLst>
          </p:cNvPr>
          <p:cNvSpPr>
            <a:spLocks noGrp="1"/>
          </p:cNvSpPr>
          <p:nvPr>
            <p:ph type="dt" sz="half" idx="10"/>
          </p:nvPr>
        </p:nvSpPr>
        <p:spPr/>
        <p:txBody>
          <a:bodyPr/>
          <a:lstStyle>
            <a:lvl1pPr>
              <a:defRPr/>
            </a:lvl1pPr>
          </a:lstStyle>
          <a:p>
            <a:pPr>
              <a:defRPr/>
            </a:pPr>
            <a:fld id="{52E0220E-03FB-43AD-8799-A1EE64859995}" type="datetimeFigureOut">
              <a:rPr lang="it-IT"/>
              <a:pPr>
                <a:defRPr/>
              </a:pPr>
              <a:t>23/05/2025</a:t>
            </a:fld>
            <a:endParaRPr lang="it-IT"/>
          </a:p>
        </p:txBody>
      </p:sp>
      <p:sp>
        <p:nvSpPr>
          <p:cNvPr id="5" name="Segnaposto piè di pagina 4">
            <a:extLst>
              <a:ext uri="{FF2B5EF4-FFF2-40B4-BE49-F238E27FC236}"/>
            </a:extLst>
          </p:cNvPr>
          <p:cNvSpPr>
            <a:spLocks noGrp="1"/>
          </p:cNvSpPr>
          <p:nvPr>
            <p:ph type="ftr" sz="quarter" idx="11"/>
          </p:nvPr>
        </p:nvSpPr>
        <p:spPr/>
        <p:txBody>
          <a:bodyPr/>
          <a:lstStyle>
            <a:lvl1pPr>
              <a:defRPr/>
            </a:lvl1pPr>
          </a:lstStyle>
          <a:p>
            <a:pPr>
              <a:defRPr/>
            </a:pPr>
            <a:endParaRPr lang="it-IT"/>
          </a:p>
        </p:txBody>
      </p:sp>
      <p:sp>
        <p:nvSpPr>
          <p:cNvPr id="6" name="Segnaposto numero diapositiva 5">
            <a:extLst>
              <a:ext uri="{FF2B5EF4-FFF2-40B4-BE49-F238E27FC236}"/>
            </a:extLst>
          </p:cNvPr>
          <p:cNvSpPr>
            <a:spLocks noGrp="1"/>
          </p:cNvSpPr>
          <p:nvPr>
            <p:ph type="sldNum" sz="quarter" idx="12"/>
          </p:nvPr>
        </p:nvSpPr>
        <p:spPr/>
        <p:txBody>
          <a:bodyPr/>
          <a:lstStyle>
            <a:lvl1pPr>
              <a:defRPr/>
            </a:lvl1pPr>
          </a:lstStyle>
          <a:p>
            <a:pPr>
              <a:defRPr/>
            </a:pPr>
            <a:fld id="{27FD9879-5258-43CC-8704-1A1CEB00019F}"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3">
            <a:extLst>
              <a:ext uri="{FF2B5EF4-FFF2-40B4-BE49-F238E27FC236}"/>
            </a:extLst>
          </p:cNvPr>
          <p:cNvSpPr>
            <a:spLocks noGrp="1"/>
          </p:cNvSpPr>
          <p:nvPr>
            <p:ph type="dt" sz="half" idx="10"/>
          </p:nvPr>
        </p:nvSpPr>
        <p:spPr/>
        <p:txBody>
          <a:bodyPr/>
          <a:lstStyle>
            <a:lvl1pPr>
              <a:defRPr/>
            </a:lvl1pPr>
          </a:lstStyle>
          <a:p>
            <a:pPr>
              <a:defRPr/>
            </a:pPr>
            <a:fld id="{31A3C5AB-0853-4327-9B82-A191EA1CE5AA}" type="datetimeFigureOut">
              <a:rPr lang="it-IT"/>
              <a:pPr>
                <a:defRPr/>
              </a:pPr>
              <a:t>23/05/2025</a:t>
            </a:fld>
            <a:endParaRPr lang="it-IT"/>
          </a:p>
        </p:txBody>
      </p:sp>
      <p:sp>
        <p:nvSpPr>
          <p:cNvPr id="6" name="Segnaposto piè di pagina 4">
            <a:extLst>
              <a:ext uri="{FF2B5EF4-FFF2-40B4-BE49-F238E27FC236}"/>
            </a:extLst>
          </p:cNvPr>
          <p:cNvSpPr>
            <a:spLocks noGrp="1"/>
          </p:cNvSpPr>
          <p:nvPr>
            <p:ph type="ftr" sz="quarter" idx="11"/>
          </p:nvPr>
        </p:nvSpPr>
        <p:spPr/>
        <p:txBody>
          <a:bodyPr/>
          <a:lstStyle>
            <a:lvl1pPr>
              <a:defRPr/>
            </a:lvl1pPr>
          </a:lstStyle>
          <a:p>
            <a:pPr>
              <a:defRPr/>
            </a:pPr>
            <a:endParaRPr lang="it-IT"/>
          </a:p>
        </p:txBody>
      </p:sp>
      <p:sp>
        <p:nvSpPr>
          <p:cNvPr id="7" name="Segnaposto numero diapositiva 5">
            <a:extLst>
              <a:ext uri="{FF2B5EF4-FFF2-40B4-BE49-F238E27FC236}"/>
            </a:extLst>
          </p:cNvPr>
          <p:cNvSpPr>
            <a:spLocks noGrp="1"/>
          </p:cNvSpPr>
          <p:nvPr>
            <p:ph type="sldNum" sz="quarter" idx="12"/>
          </p:nvPr>
        </p:nvSpPr>
        <p:spPr/>
        <p:txBody>
          <a:bodyPr/>
          <a:lstStyle>
            <a:lvl1pPr>
              <a:defRPr/>
            </a:lvl1pPr>
          </a:lstStyle>
          <a:p>
            <a:pPr>
              <a:defRPr/>
            </a:pPr>
            <a:fld id="{978EB5BC-530C-4514-BC18-80FE142F4ACB}"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3">
            <a:extLst>
              <a:ext uri="{FF2B5EF4-FFF2-40B4-BE49-F238E27FC236}"/>
            </a:extLst>
          </p:cNvPr>
          <p:cNvSpPr>
            <a:spLocks noGrp="1"/>
          </p:cNvSpPr>
          <p:nvPr>
            <p:ph type="dt" sz="half" idx="10"/>
          </p:nvPr>
        </p:nvSpPr>
        <p:spPr/>
        <p:txBody>
          <a:bodyPr/>
          <a:lstStyle>
            <a:lvl1pPr>
              <a:defRPr/>
            </a:lvl1pPr>
          </a:lstStyle>
          <a:p>
            <a:pPr>
              <a:defRPr/>
            </a:pPr>
            <a:fld id="{3E492B7F-35D7-4495-99FB-14415986A141}" type="datetimeFigureOut">
              <a:rPr lang="it-IT"/>
              <a:pPr>
                <a:defRPr/>
              </a:pPr>
              <a:t>23/05/2025</a:t>
            </a:fld>
            <a:endParaRPr lang="it-IT"/>
          </a:p>
        </p:txBody>
      </p:sp>
      <p:sp>
        <p:nvSpPr>
          <p:cNvPr id="8" name="Segnaposto piè di pagina 4">
            <a:extLst>
              <a:ext uri="{FF2B5EF4-FFF2-40B4-BE49-F238E27FC236}"/>
            </a:extLst>
          </p:cNvPr>
          <p:cNvSpPr>
            <a:spLocks noGrp="1"/>
          </p:cNvSpPr>
          <p:nvPr>
            <p:ph type="ftr" sz="quarter" idx="11"/>
          </p:nvPr>
        </p:nvSpPr>
        <p:spPr/>
        <p:txBody>
          <a:bodyPr/>
          <a:lstStyle>
            <a:lvl1pPr>
              <a:defRPr/>
            </a:lvl1pPr>
          </a:lstStyle>
          <a:p>
            <a:pPr>
              <a:defRPr/>
            </a:pPr>
            <a:endParaRPr lang="it-IT"/>
          </a:p>
        </p:txBody>
      </p:sp>
      <p:sp>
        <p:nvSpPr>
          <p:cNvPr id="9" name="Segnaposto numero diapositiva 5">
            <a:extLst>
              <a:ext uri="{FF2B5EF4-FFF2-40B4-BE49-F238E27FC236}"/>
            </a:extLst>
          </p:cNvPr>
          <p:cNvSpPr>
            <a:spLocks noGrp="1"/>
          </p:cNvSpPr>
          <p:nvPr>
            <p:ph type="sldNum" sz="quarter" idx="12"/>
          </p:nvPr>
        </p:nvSpPr>
        <p:spPr/>
        <p:txBody>
          <a:bodyPr/>
          <a:lstStyle>
            <a:lvl1pPr>
              <a:defRPr/>
            </a:lvl1pPr>
          </a:lstStyle>
          <a:p>
            <a:pPr>
              <a:defRPr/>
            </a:pPr>
            <a:fld id="{ADD66BEE-E9CF-41CF-BCE4-0FE3610ADC4A}"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p:txBody>
          <a:bodyPr/>
          <a:lstStyle/>
          <a:p>
            <a:r>
              <a:rPr lang="it-IT"/>
              <a:t>Fare clic per modificare lo stile del titolo dello schema</a:t>
            </a:r>
          </a:p>
        </p:txBody>
      </p:sp>
      <p:sp>
        <p:nvSpPr>
          <p:cNvPr id="3" name="Segnaposto data 3">
            <a:extLst>
              <a:ext uri="{FF2B5EF4-FFF2-40B4-BE49-F238E27FC236}"/>
            </a:extLst>
          </p:cNvPr>
          <p:cNvSpPr>
            <a:spLocks noGrp="1"/>
          </p:cNvSpPr>
          <p:nvPr>
            <p:ph type="dt" sz="half" idx="10"/>
          </p:nvPr>
        </p:nvSpPr>
        <p:spPr/>
        <p:txBody>
          <a:bodyPr/>
          <a:lstStyle>
            <a:lvl1pPr>
              <a:defRPr/>
            </a:lvl1pPr>
          </a:lstStyle>
          <a:p>
            <a:pPr>
              <a:defRPr/>
            </a:pPr>
            <a:fld id="{3C0C5C59-6ACC-472D-B10F-E4DEE2DB63E2}" type="datetimeFigureOut">
              <a:rPr lang="it-IT"/>
              <a:pPr>
                <a:defRPr/>
              </a:pPr>
              <a:t>23/05/2025</a:t>
            </a:fld>
            <a:endParaRPr lang="it-IT"/>
          </a:p>
        </p:txBody>
      </p:sp>
      <p:sp>
        <p:nvSpPr>
          <p:cNvPr id="4" name="Segnaposto piè di pagina 4">
            <a:extLst>
              <a:ext uri="{FF2B5EF4-FFF2-40B4-BE49-F238E27FC236}"/>
            </a:extLst>
          </p:cNvPr>
          <p:cNvSpPr>
            <a:spLocks noGrp="1"/>
          </p:cNvSpPr>
          <p:nvPr>
            <p:ph type="ftr" sz="quarter" idx="11"/>
          </p:nvPr>
        </p:nvSpPr>
        <p:spPr/>
        <p:txBody>
          <a:bodyPr/>
          <a:lstStyle>
            <a:lvl1pPr>
              <a:defRPr/>
            </a:lvl1pPr>
          </a:lstStyle>
          <a:p>
            <a:pPr>
              <a:defRPr/>
            </a:pPr>
            <a:endParaRPr lang="it-IT"/>
          </a:p>
        </p:txBody>
      </p:sp>
      <p:sp>
        <p:nvSpPr>
          <p:cNvPr id="5" name="Segnaposto numero diapositiva 5">
            <a:extLst>
              <a:ext uri="{FF2B5EF4-FFF2-40B4-BE49-F238E27FC236}"/>
            </a:extLst>
          </p:cNvPr>
          <p:cNvSpPr>
            <a:spLocks noGrp="1"/>
          </p:cNvSpPr>
          <p:nvPr>
            <p:ph type="sldNum" sz="quarter" idx="12"/>
          </p:nvPr>
        </p:nvSpPr>
        <p:spPr/>
        <p:txBody>
          <a:bodyPr/>
          <a:lstStyle>
            <a:lvl1pPr>
              <a:defRPr/>
            </a:lvl1pPr>
          </a:lstStyle>
          <a:p>
            <a:pPr>
              <a:defRPr/>
            </a:pPr>
            <a:fld id="{B7237F53-89A4-461B-8BE2-48BD9D4911F7}"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3">
            <a:extLst>
              <a:ext uri="{FF2B5EF4-FFF2-40B4-BE49-F238E27FC236}"/>
            </a:extLst>
          </p:cNvPr>
          <p:cNvSpPr>
            <a:spLocks noGrp="1"/>
          </p:cNvSpPr>
          <p:nvPr>
            <p:ph type="dt" sz="half" idx="10"/>
          </p:nvPr>
        </p:nvSpPr>
        <p:spPr/>
        <p:txBody>
          <a:bodyPr/>
          <a:lstStyle>
            <a:lvl1pPr>
              <a:defRPr/>
            </a:lvl1pPr>
          </a:lstStyle>
          <a:p>
            <a:pPr>
              <a:defRPr/>
            </a:pPr>
            <a:fld id="{0D7CC06D-1358-4D1F-8DDB-DA4946688AD5}" type="datetimeFigureOut">
              <a:rPr lang="it-IT"/>
              <a:pPr>
                <a:defRPr/>
              </a:pPr>
              <a:t>23/05/2025</a:t>
            </a:fld>
            <a:endParaRPr lang="it-IT"/>
          </a:p>
        </p:txBody>
      </p:sp>
      <p:sp>
        <p:nvSpPr>
          <p:cNvPr id="3" name="Segnaposto piè di pagina 4">
            <a:extLst>
              <a:ext uri="{FF2B5EF4-FFF2-40B4-BE49-F238E27FC236}"/>
            </a:extLst>
          </p:cNvPr>
          <p:cNvSpPr>
            <a:spLocks noGrp="1"/>
          </p:cNvSpPr>
          <p:nvPr>
            <p:ph type="ftr" sz="quarter" idx="11"/>
          </p:nvPr>
        </p:nvSpPr>
        <p:spPr/>
        <p:txBody>
          <a:bodyPr/>
          <a:lstStyle>
            <a:lvl1pPr>
              <a:defRPr/>
            </a:lvl1pPr>
          </a:lstStyle>
          <a:p>
            <a:pPr>
              <a:defRPr/>
            </a:pPr>
            <a:endParaRPr lang="it-IT"/>
          </a:p>
        </p:txBody>
      </p:sp>
      <p:sp>
        <p:nvSpPr>
          <p:cNvPr id="4" name="Segnaposto numero diapositiva 5">
            <a:extLst>
              <a:ext uri="{FF2B5EF4-FFF2-40B4-BE49-F238E27FC236}"/>
            </a:extLst>
          </p:cNvPr>
          <p:cNvSpPr>
            <a:spLocks noGrp="1"/>
          </p:cNvSpPr>
          <p:nvPr>
            <p:ph type="sldNum" sz="quarter" idx="12"/>
          </p:nvPr>
        </p:nvSpPr>
        <p:spPr/>
        <p:txBody>
          <a:bodyPr/>
          <a:lstStyle>
            <a:lvl1pPr>
              <a:defRPr/>
            </a:lvl1pPr>
          </a:lstStyle>
          <a:p>
            <a:pPr>
              <a:defRPr/>
            </a:pPr>
            <a:fld id="{659C9EF8-7713-428C-8E1E-6431C1B13EBB}"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3">
            <a:extLst>
              <a:ext uri="{FF2B5EF4-FFF2-40B4-BE49-F238E27FC236}"/>
            </a:extLst>
          </p:cNvPr>
          <p:cNvSpPr>
            <a:spLocks noGrp="1"/>
          </p:cNvSpPr>
          <p:nvPr>
            <p:ph type="dt" sz="half" idx="10"/>
          </p:nvPr>
        </p:nvSpPr>
        <p:spPr/>
        <p:txBody>
          <a:bodyPr/>
          <a:lstStyle>
            <a:lvl1pPr>
              <a:defRPr/>
            </a:lvl1pPr>
          </a:lstStyle>
          <a:p>
            <a:pPr>
              <a:defRPr/>
            </a:pPr>
            <a:fld id="{799D44F9-C301-4755-A1F5-D676CF1FBCF5}" type="datetimeFigureOut">
              <a:rPr lang="it-IT"/>
              <a:pPr>
                <a:defRPr/>
              </a:pPr>
              <a:t>23/05/2025</a:t>
            </a:fld>
            <a:endParaRPr lang="it-IT"/>
          </a:p>
        </p:txBody>
      </p:sp>
      <p:sp>
        <p:nvSpPr>
          <p:cNvPr id="6" name="Segnaposto piè di pagina 4">
            <a:extLst>
              <a:ext uri="{FF2B5EF4-FFF2-40B4-BE49-F238E27FC236}"/>
            </a:extLst>
          </p:cNvPr>
          <p:cNvSpPr>
            <a:spLocks noGrp="1"/>
          </p:cNvSpPr>
          <p:nvPr>
            <p:ph type="ftr" sz="quarter" idx="11"/>
          </p:nvPr>
        </p:nvSpPr>
        <p:spPr/>
        <p:txBody>
          <a:bodyPr/>
          <a:lstStyle>
            <a:lvl1pPr>
              <a:defRPr/>
            </a:lvl1pPr>
          </a:lstStyle>
          <a:p>
            <a:pPr>
              <a:defRPr/>
            </a:pPr>
            <a:endParaRPr lang="it-IT"/>
          </a:p>
        </p:txBody>
      </p:sp>
      <p:sp>
        <p:nvSpPr>
          <p:cNvPr id="7" name="Segnaposto numero diapositiva 5">
            <a:extLst>
              <a:ext uri="{FF2B5EF4-FFF2-40B4-BE49-F238E27FC236}"/>
            </a:extLst>
          </p:cNvPr>
          <p:cNvSpPr>
            <a:spLocks noGrp="1"/>
          </p:cNvSpPr>
          <p:nvPr>
            <p:ph type="sldNum" sz="quarter" idx="12"/>
          </p:nvPr>
        </p:nvSpPr>
        <p:spPr/>
        <p:txBody>
          <a:bodyPr/>
          <a:lstStyle>
            <a:lvl1pPr>
              <a:defRPr/>
            </a:lvl1pPr>
          </a:lstStyle>
          <a:p>
            <a:pPr>
              <a:defRPr/>
            </a:pPr>
            <a:fld id="{DD5AD204-DD69-40AF-8E93-E17D8CA6FD58}"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extLst>
          </p:cNvPr>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a:extLst>
              <a:ext uri="{FF2B5EF4-FFF2-40B4-BE49-F238E27FC236}"/>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3">
            <a:extLst>
              <a:ext uri="{FF2B5EF4-FFF2-40B4-BE49-F238E27FC236}"/>
            </a:extLst>
          </p:cNvPr>
          <p:cNvSpPr>
            <a:spLocks noGrp="1"/>
          </p:cNvSpPr>
          <p:nvPr>
            <p:ph type="dt" sz="half" idx="10"/>
          </p:nvPr>
        </p:nvSpPr>
        <p:spPr/>
        <p:txBody>
          <a:bodyPr/>
          <a:lstStyle>
            <a:lvl1pPr>
              <a:defRPr/>
            </a:lvl1pPr>
          </a:lstStyle>
          <a:p>
            <a:pPr>
              <a:defRPr/>
            </a:pPr>
            <a:fld id="{1E76BC33-E2D1-4D85-B5F4-72FC0761AACE}" type="datetimeFigureOut">
              <a:rPr lang="it-IT"/>
              <a:pPr>
                <a:defRPr/>
              </a:pPr>
              <a:t>23/05/2025</a:t>
            </a:fld>
            <a:endParaRPr lang="it-IT"/>
          </a:p>
        </p:txBody>
      </p:sp>
      <p:sp>
        <p:nvSpPr>
          <p:cNvPr id="6" name="Segnaposto piè di pagina 4">
            <a:extLst>
              <a:ext uri="{FF2B5EF4-FFF2-40B4-BE49-F238E27FC236}"/>
            </a:extLst>
          </p:cNvPr>
          <p:cNvSpPr>
            <a:spLocks noGrp="1"/>
          </p:cNvSpPr>
          <p:nvPr>
            <p:ph type="ftr" sz="quarter" idx="11"/>
          </p:nvPr>
        </p:nvSpPr>
        <p:spPr/>
        <p:txBody>
          <a:bodyPr/>
          <a:lstStyle>
            <a:lvl1pPr>
              <a:defRPr/>
            </a:lvl1pPr>
          </a:lstStyle>
          <a:p>
            <a:pPr>
              <a:defRPr/>
            </a:pPr>
            <a:endParaRPr lang="it-IT"/>
          </a:p>
        </p:txBody>
      </p:sp>
      <p:sp>
        <p:nvSpPr>
          <p:cNvPr id="7" name="Segnaposto numero diapositiva 5">
            <a:extLst>
              <a:ext uri="{FF2B5EF4-FFF2-40B4-BE49-F238E27FC236}"/>
            </a:extLst>
          </p:cNvPr>
          <p:cNvSpPr>
            <a:spLocks noGrp="1"/>
          </p:cNvSpPr>
          <p:nvPr>
            <p:ph type="sldNum" sz="quarter" idx="12"/>
          </p:nvPr>
        </p:nvSpPr>
        <p:spPr/>
        <p:txBody>
          <a:bodyPr/>
          <a:lstStyle>
            <a:lvl1pPr>
              <a:defRPr/>
            </a:lvl1pPr>
          </a:lstStyle>
          <a:p>
            <a:pPr>
              <a:defRPr/>
            </a:pPr>
            <a:fld id="{19258022-2F3E-49CB-A5CC-70CD8ED4F6F6}"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Segnaposto titolo 1"/>
          <p:cNvSpPr>
            <a:spLocks noGrp="1"/>
          </p:cNvSpPr>
          <p:nvPr>
            <p:ph type="title"/>
          </p:nvPr>
        </p:nvSpPr>
        <p:spPr bwMode="auto">
          <a:xfrm>
            <a:off x="838200" y="365125"/>
            <a:ext cx="105156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 dello schema</a:t>
            </a:r>
          </a:p>
        </p:txBody>
      </p:sp>
      <p:sp>
        <p:nvSpPr>
          <p:cNvPr id="1027" name="Segnaposto testo 2"/>
          <p:cNvSpPr>
            <a:spLocks noGrp="1"/>
          </p:cNvSpPr>
          <p:nvPr>
            <p:ph type="body" idx="1"/>
          </p:nvPr>
        </p:nvSpPr>
        <p:spPr bwMode="auto">
          <a:xfrm>
            <a:off x="838200" y="1825625"/>
            <a:ext cx="105156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4" name="Segnaposto data 3">
            <a:extLst>
              <a:ext uri="{FF2B5EF4-FFF2-40B4-BE49-F238E27FC236}"/>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82000"/>
                  </a:schemeClr>
                </a:solidFill>
                <a:latin typeface="+mn-lt"/>
                <a:cs typeface="+mn-cs"/>
              </a:defRPr>
            </a:lvl1pPr>
          </a:lstStyle>
          <a:p>
            <a:pPr>
              <a:defRPr/>
            </a:pPr>
            <a:fld id="{432DAEFA-1867-4DB0-8857-DB13CE5BF721}" type="datetimeFigureOut">
              <a:rPr lang="it-IT"/>
              <a:pPr>
                <a:defRPr/>
              </a:pPr>
              <a:t>23/05/2025</a:t>
            </a:fld>
            <a:endParaRPr lang="it-IT"/>
          </a:p>
        </p:txBody>
      </p:sp>
      <p:sp>
        <p:nvSpPr>
          <p:cNvPr id="5" name="Segnaposto piè di pagina 4">
            <a:extLst>
              <a:ext uri="{FF2B5EF4-FFF2-40B4-BE49-F238E27FC236}"/>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82000"/>
                  </a:schemeClr>
                </a:solidFill>
                <a:latin typeface="+mn-lt"/>
                <a:cs typeface="+mn-cs"/>
              </a:defRPr>
            </a:lvl1pPr>
          </a:lstStyle>
          <a:p>
            <a:pPr>
              <a:defRPr/>
            </a:pPr>
            <a:endParaRPr lang="it-IT"/>
          </a:p>
        </p:txBody>
      </p:sp>
      <p:sp>
        <p:nvSpPr>
          <p:cNvPr id="6" name="Segnaposto numero diapositiva 5">
            <a:extLst>
              <a:ext uri="{FF2B5EF4-FFF2-40B4-BE49-F238E27FC236}"/>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82000"/>
                  </a:schemeClr>
                </a:solidFill>
                <a:latin typeface="+mn-lt"/>
                <a:cs typeface="+mn-cs"/>
              </a:defRPr>
            </a:lvl1pPr>
          </a:lstStyle>
          <a:p>
            <a:pPr>
              <a:defRPr/>
            </a:pPr>
            <a:fld id="{B184E6CA-2503-4AF9-99EF-808A36EB97E8}"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Aptos Display"/>
        </a:defRPr>
      </a:lvl2pPr>
      <a:lvl3pPr algn="l" rtl="0" fontAlgn="base">
        <a:lnSpc>
          <a:spcPct val="90000"/>
        </a:lnSpc>
        <a:spcBef>
          <a:spcPct val="0"/>
        </a:spcBef>
        <a:spcAft>
          <a:spcPct val="0"/>
        </a:spcAft>
        <a:defRPr sz="4400">
          <a:solidFill>
            <a:schemeClr val="tx1"/>
          </a:solidFill>
          <a:latin typeface="Aptos Display"/>
        </a:defRPr>
      </a:lvl3pPr>
      <a:lvl4pPr algn="l" rtl="0" fontAlgn="base">
        <a:lnSpc>
          <a:spcPct val="90000"/>
        </a:lnSpc>
        <a:spcBef>
          <a:spcPct val="0"/>
        </a:spcBef>
        <a:spcAft>
          <a:spcPct val="0"/>
        </a:spcAft>
        <a:defRPr sz="4400">
          <a:solidFill>
            <a:schemeClr val="tx1"/>
          </a:solidFill>
          <a:latin typeface="Aptos Display"/>
        </a:defRPr>
      </a:lvl4pPr>
      <a:lvl5pPr algn="l" rtl="0" fontAlgn="base">
        <a:lnSpc>
          <a:spcPct val="90000"/>
        </a:lnSpc>
        <a:spcBef>
          <a:spcPct val="0"/>
        </a:spcBef>
        <a:spcAft>
          <a:spcPct val="0"/>
        </a:spcAft>
        <a:defRPr sz="4400">
          <a:solidFill>
            <a:schemeClr val="tx1"/>
          </a:solidFill>
          <a:latin typeface="Aptos Display"/>
        </a:defRPr>
      </a:lvl5pPr>
      <a:lvl6pPr marL="457200" algn="l" rtl="0" fontAlgn="base">
        <a:lnSpc>
          <a:spcPct val="90000"/>
        </a:lnSpc>
        <a:spcBef>
          <a:spcPct val="0"/>
        </a:spcBef>
        <a:spcAft>
          <a:spcPct val="0"/>
        </a:spcAft>
        <a:defRPr sz="4400">
          <a:solidFill>
            <a:schemeClr val="tx1"/>
          </a:solidFill>
          <a:latin typeface="Aptos Display"/>
        </a:defRPr>
      </a:lvl6pPr>
      <a:lvl7pPr marL="914400" algn="l" rtl="0" fontAlgn="base">
        <a:lnSpc>
          <a:spcPct val="90000"/>
        </a:lnSpc>
        <a:spcBef>
          <a:spcPct val="0"/>
        </a:spcBef>
        <a:spcAft>
          <a:spcPct val="0"/>
        </a:spcAft>
        <a:defRPr sz="4400">
          <a:solidFill>
            <a:schemeClr val="tx1"/>
          </a:solidFill>
          <a:latin typeface="Aptos Display"/>
        </a:defRPr>
      </a:lvl7pPr>
      <a:lvl8pPr marL="1371600" algn="l" rtl="0" fontAlgn="base">
        <a:lnSpc>
          <a:spcPct val="90000"/>
        </a:lnSpc>
        <a:spcBef>
          <a:spcPct val="0"/>
        </a:spcBef>
        <a:spcAft>
          <a:spcPct val="0"/>
        </a:spcAft>
        <a:defRPr sz="4400">
          <a:solidFill>
            <a:schemeClr val="tx1"/>
          </a:solidFill>
          <a:latin typeface="Aptos Display"/>
        </a:defRPr>
      </a:lvl8pPr>
      <a:lvl9pPr marL="1828800" algn="l" rtl="0" fontAlgn="base">
        <a:lnSpc>
          <a:spcPct val="90000"/>
        </a:lnSpc>
        <a:spcBef>
          <a:spcPct val="0"/>
        </a:spcBef>
        <a:spcAft>
          <a:spcPct val="0"/>
        </a:spcAft>
        <a:defRPr sz="4400">
          <a:solidFill>
            <a:schemeClr val="tx1"/>
          </a:solidFill>
          <a:latin typeface="Aptos Display"/>
        </a:defRPr>
      </a:lvl9pPr>
    </p:titleStyle>
    <p:bodyStyle>
      <a:lvl1pPr marL="228600" indent="-228600" algn="l" rtl="0" fontAlgn="base">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s://sirm.org/2020/08/16/d-lgs-101-2020-del-31-luglio-2020/"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Slide Background">
            <a:extLst>
              <a:ext uri="{FF2B5EF4-FFF2-40B4-BE49-F238E27FC236}"/>
              <a:ext uri="{C183D7F6-B498-43B3-948B-1728B52AA6E4}"/>
            </a:extLst>
          </p:cNvPr>
          <p:cNvSpPr>
            <a:spLocks noGrp="1" noRot="1" noChangeAspect="1" noMove="1" noResize="1" noEditPoints="1" noAdjustHandles="1" noChangeArrowheads="1" noChangeShapeType="1" noTextEdit="1"/>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4" name="Immagine 3" descr="Immagine che contiene aereo, Aerofotogrammetria, aria aperta, Vista aerea&#10;&#10;Il contenuto generato dall'IA potrebbe non essere corretto.">
            <a:extLst>
              <a:ext uri="{FF2B5EF4-FFF2-40B4-BE49-F238E27FC236}"/>
            </a:extLst>
          </p:cNvPr>
          <p:cNvPicPr>
            <a:picLocks noChangeAspect="1"/>
          </p:cNvPicPr>
          <p:nvPr/>
        </p:nvPicPr>
        <p:blipFill>
          <a:blip r:embed="rId2"/>
          <a:srcRect t="2703"/>
          <a:stretch/>
        </p:blipFill>
        <p:spPr>
          <a:xfrm>
            <a:off x="0" y="0"/>
            <a:ext cx="12192000" cy="5486400"/>
          </a:xfrm>
          <a:prstGeom prst="rect">
            <a:avLst/>
          </a:prstGeom>
          <a:effectLst>
            <a:outerShdw blurRad="596900" dist="330200" dir="8820000" sx="87000" sy="87000" algn="ctr" rotWithShape="0">
              <a:srgbClr val="000000">
                <a:alpha val="29000"/>
              </a:srgbClr>
            </a:outerShdw>
          </a:effectLst>
        </p:spPr>
      </p:pic>
      <p:sp useBgFill="1">
        <p:nvSpPr>
          <p:cNvPr id="18" name="Rectangle 17">
            <a:extLst>
              <a:ext uri="{FF2B5EF4-FFF2-40B4-BE49-F238E27FC236}"/>
              <a:ext uri="{C183D7F6-B498-43B3-948B-1728B52AA6E4}"/>
            </a:extLst>
          </p:cNvPr>
          <p:cNvSpPr>
            <a:spLocks noGrp="1" noRot="1" noChangeAspect="1" noMove="1" noResize="1" noEditPoints="1" noAdjustHandles="1" noChangeArrowheads="1" noChangeShapeType="1" noTextEdit="1"/>
          </p:cNvSpPr>
          <p:nvPr/>
        </p:nvSpPr>
        <p:spPr>
          <a:xfrm>
            <a:off x="0" y="5486400"/>
            <a:ext cx="12192000" cy="1371600"/>
          </a:xfrm>
          <a:prstGeom prst="rect">
            <a:avLst/>
          </a:prstGeom>
          <a:ln>
            <a:noFill/>
          </a:ln>
          <a:effectLst>
            <a:outerShdw blurRad="254000" dist="114300" dir="20340000" sx="89000" sy="89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CasellaDiTesto 1">
            <a:extLst>
              <a:ext uri="{FF2B5EF4-FFF2-40B4-BE49-F238E27FC236}"/>
            </a:extLst>
          </p:cNvPr>
          <p:cNvSpPr txBox="1"/>
          <p:nvPr/>
        </p:nvSpPr>
        <p:spPr>
          <a:xfrm>
            <a:off x="2592388" y="5508625"/>
            <a:ext cx="7015162" cy="1089025"/>
          </a:xfrm>
          <a:prstGeom prst="rect">
            <a:avLst/>
          </a:prstGeom>
        </p:spPr>
        <p:txBody>
          <a:bodyPr anchor="ctr">
            <a:normAutofit/>
          </a:bodyPr>
          <a:lstStyle/>
          <a:p>
            <a:pPr algn="ctr">
              <a:lnSpc>
                <a:spcPct val="130000"/>
              </a:lnSpc>
              <a:spcAft>
                <a:spcPts val="600"/>
              </a:spcAft>
            </a:pPr>
            <a:r>
              <a:rPr lang="en-US" sz="2500" b="1">
                <a:solidFill>
                  <a:srgbClr val="FF0000"/>
                </a:solidFill>
                <a:latin typeface="Aptos Display"/>
              </a:rPr>
              <a:t>V. VERNA</a:t>
            </a:r>
          </a:p>
          <a:p>
            <a:pPr algn="ctr">
              <a:lnSpc>
                <a:spcPct val="130000"/>
              </a:lnSpc>
              <a:spcAft>
                <a:spcPts val="600"/>
              </a:spcAft>
            </a:pPr>
            <a:r>
              <a:rPr lang="en-US" sz="2500" b="1">
                <a:solidFill>
                  <a:srgbClr val="FF0000"/>
                </a:solidFill>
                <a:latin typeface="Aptos Display"/>
              </a:rPr>
              <a:t>OSPEDALE M. e P. FERRERO ASL CN2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CasellaDiTesto 3"/>
          <p:cNvSpPr txBox="1">
            <a:spLocks noChangeArrowheads="1"/>
          </p:cNvSpPr>
          <p:nvPr/>
        </p:nvSpPr>
        <p:spPr bwMode="auto">
          <a:xfrm>
            <a:off x="468313" y="2681288"/>
            <a:ext cx="11255375" cy="1498600"/>
          </a:xfrm>
          <a:prstGeom prst="rect">
            <a:avLst/>
          </a:prstGeom>
          <a:noFill/>
          <a:ln w="9525">
            <a:noFill/>
            <a:miter lim="800000"/>
            <a:headEnd/>
            <a:tailEnd/>
          </a:ln>
        </p:spPr>
        <p:txBody>
          <a:bodyPr>
            <a:spAutoFit/>
          </a:bodyPr>
          <a:lstStyle/>
          <a:p>
            <a:pPr>
              <a:lnSpc>
                <a:spcPct val="150000"/>
              </a:lnSpc>
            </a:pPr>
            <a:r>
              <a:rPr lang="it-IT" sz="3200" b="1">
                <a:solidFill>
                  <a:srgbClr val="FF0000"/>
                </a:solidFill>
                <a:latin typeface="Aptos"/>
              </a:rPr>
              <a:t>https://choosingwiselyitaly.org/wp-content/uploads/2018/06/Scheda-SIRM-1-2022_gen_23.pdf</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ext uri="{C183D7F6-B498-43B3-948B-1728B52AA6E4}"/>
            </a:extLst>
          </p:cNvPr>
          <p:cNvSpPr>
            <a:spLocks noGrp="1" noRot="1" noChangeAspect="1" noMove="1" noResize="1" noEditPoints="1" noAdjustHandles="1" noChangeArrowheads="1" noChangeShapeType="1" noTextEdit="1"/>
          </p:cNvSpPr>
          <p:nvPr/>
        </p:nvSpPr>
        <p:spPr bwMode="white">
          <a:xfrm>
            <a:off x="1588" y="0"/>
            <a:ext cx="12188825"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en-US"/>
          </a:p>
        </p:txBody>
      </p:sp>
      <p:pic>
        <p:nvPicPr>
          <p:cNvPr id="23555" name="Immagine 2" descr="Immagine che contiene nuvola, aria aperta, cielo, edificio&#10;&#10;Il contenuto generato dall'IA potrebbe non essere corretto."/>
          <p:cNvPicPr>
            <a:picLocks noChangeAspect="1"/>
          </p:cNvPicPr>
          <p:nvPr/>
        </p:nvPicPr>
        <p:blipFill>
          <a:blip r:embed="rId2"/>
          <a:srcRect t="12677" b="3069"/>
          <a:stretch>
            <a:fillRect/>
          </a:stretch>
        </p:blipFill>
        <p:spPr bwMode="auto">
          <a:xfrm>
            <a:off x="0" y="1588"/>
            <a:ext cx="12192000" cy="6856412"/>
          </a:xfrm>
          <a:prstGeom prst="rect">
            <a:avLst/>
          </a:prstGeom>
          <a:noFill/>
          <a:ln w="9525">
            <a:noFill/>
            <a:miter lim="800000"/>
            <a:headEnd/>
            <a:tailEnd/>
          </a:ln>
        </p:spPr>
      </p:pic>
      <p:sp>
        <p:nvSpPr>
          <p:cNvPr id="23556" name="Text Box 4"/>
          <p:cNvSpPr txBox="1">
            <a:spLocks noChangeArrowheads="1"/>
          </p:cNvSpPr>
          <p:nvPr/>
        </p:nvSpPr>
        <p:spPr bwMode="auto">
          <a:xfrm>
            <a:off x="2525713" y="677863"/>
            <a:ext cx="7119937" cy="701675"/>
          </a:xfrm>
          <a:prstGeom prst="rect">
            <a:avLst/>
          </a:prstGeom>
          <a:noFill/>
          <a:ln w="9525">
            <a:noFill/>
            <a:miter lim="800000"/>
            <a:headEnd/>
            <a:tailEnd/>
          </a:ln>
          <a:effectLst/>
        </p:spPr>
        <p:txBody>
          <a:bodyPr wrap="none">
            <a:spAutoFit/>
          </a:bodyPr>
          <a:lstStyle/>
          <a:p>
            <a:r>
              <a:rPr lang="it-IT" sz="4000" b="1">
                <a:solidFill>
                  <a:srgbClr val="FFFF00"/>
                </a:solidFill>
              </a:rPr>
              <a:t>GRAZIE PER L’ATTENZIONE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CasellaDiTesto 4"/>
          <p:cNvSpPr txBox="1">
            <a:spLocks noChangeArrowheads="1"/>
          </p:cNvSpPr>
          <p:nvPr/>
        </p:nvSpPr>
        <p:spPr bwMode="auto">
          <a:xfrm>
            <a:off x="490538" y="1068388"/>
            <a:ext cx="11134725" cy="4705350"/>
          </a:xfrm>
          <a:prstGeom prst="rect">
            <a:avLst/>
          </a:prstGeom>
          <a:noFill/>
          <a:ln w="9525">
            <a:noFill/>
            <a:miter lim="800000"/>
            <a:headEnd/>
            <a:tailEnd/>
          </a:ln>
        </p:spPr>
        <p:txBody>
          <a:bodyPr>
            <a:spAutoFit/>
          </a:bodyPr>
          <a:lstStyle/>
          <a:p>
            <a:pPr algn="ctr">
              <a:lnSpc>
                <a:spcPct val="150000"/>
              </a:lnSpc>
            </a:pPr>
            <a:r>
              <a:rPr lang="it-IT" sz="4400" b="1">
                <a:solidFill>
                  <a:srgbClr val="FF0000"/>
                </a:solidFill>
                <a:latin typeface="Calibri" pitchFamily="34" charset="0"/>
                <a:cs typeface="Calibri" pitchFamily="34" charset="0"/>
              </a:rPr>
              <a:t>“APPROPRIATO” - DEFINIZIONE – </a:t>
            </a:r>
          </a:p>
          <a:p>
            <a:pPr>
              <a:lnSpc>
                <a:spcPct val="150000"/>
              </a:lnSpc>
            </a:pPr>
            <a:r>
              <a:rPr lang="it-IT" sz="4000" b="1">
                <a:latin typeface="Calibri" pitchFamily="34" charset="0"/>
                <a:cs typeface="Calibri" pitchFamily="34" charset="0"/>
              </a:rPr>
              <a:t>Una procedura diagnostica è definita appropriata quando i benefici ad essa associata superano i rischi con una probabilità tale da rendere la procedura stessa preferibile rispetto alle sue alternative.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CasellaDiTesto 2"/>
          <p:cNvSpPr txBox="1">
            <a:spLocks noChangeArrowheads="1"/>
          </p:cNvSpPr>
          <p:nvPr/>
        </p:nvSpPr>
        <p:spPr bwMode="auto">
          <a:xfrm>
            <a:off x="358775" y="257175"/>
            <a:ext cx="11495088" cy="6372225"/>
          </a:xfrm>
          <a:prstGeom prst="rect">
            <a:avLst/>
          </a:prstGeom>
          <a:noFill/>
          <a:ln w="9525">
            <a:noFill/>
            <a:miter lim="800000"/>
            <a:headEnd/>
            <a:tailEnd/>
          </a:ln>
        </p:spPr>
        <p:txBody>
          <a:bodyPr>
            <a:spAutoFit/>
          </a:bodyPr>
          <a:lstStyle/>
          <a:p>
            <a:r>
              <a:rPr lang="it-IT" sz="4000" b="1">
                <a:solidFill>
                  <a:srgbClr val="FF0000"/>
                </a:solidFill>
                <a:latin typeface="Calibri" pitchFamily="34" charset="0"/>
                <a:cs typeface="Calibri" pitchFamily="34" charset="0"/>
              </a:rPr>
              <a:t>ACCURATEZZA DIAGNOSTICA </a:t>
            </a:r>
          </a:p>
          <a:p>
            <a:r>
              <a:rPr lang="it-IT" sz="3200" b="1">
                <a:latin typeface="Calibri" pitchFamily="34" charset="0"/>
                <a:cs typeface="Calibri" pitchFamily="34" charset="0"/>
              </a:rPr>
              <a:t>La capacità di un test diagnostico di fornire valori corrispondenti a quelli veri</a:t>
            </a:r>
          </a:p>
          <a:p>
            <a:endParaRPr lang="it-IT" sz="3200" b="1">
              <a:latin typeface="Calibri" pitchFamily="34" charset="0"/>
              <a:cs typeface="Calibri" pitchFamily="34" charset="0"/>
            </a:endParaRPr>
          </a:p>
          <a:p>
            <a:r>
              <a:rPr lang="it-IT" sz="4000" b="1">
                <a:solidFill>
                  <a:srgbClr val="FF0000"/>
                </a:solidFill>
                <a:latin typeface="Calibri" pitchFamily="34" charset="0"/>
                <a:cs typeface="Calibri" pitchFamily="34" charset="0"/>
              </a:rPr>
              <a:t>EFFICACIA TERAPEUTICA </a:t>
            </a:r>
          </a:p>
          <a:p>
            <a:r>
              <a:rPr lang="it-IT" sz="3200" b="1">
                <a:latin typeface="Calibri" pitchFamily="34" charset="0"/>
                <a:cs typeface="Calibri" pitchFamily="34" charset="0"/>
              </a:rPr>
              <a:t>La capacità di un dato intervento, procedura, forma assistenziale di migliorare gli esiti di una data condizione per una determinata popolazione </a:t>
            </a:r>
          </a:p>
          <a:p>
            <a:endParaRPr lang="it-IT" sz="3200" b="1">
              <a:latin typeface="Calibri" pitchFamily="34" charset="0"/>
              <a:cs typeface="Calibri" pitchFamily="34" charset="0"/>
            </a:endParaRPr>
          </a:p>
          <a:p>
            <a:r>
              <a:rPr lang="it-IT" sz="4000" b="1">
                <a:solidFill>
                  <a:srgbClr val="FF0000"/>
                </a:solidFill>
                <a:latin typeface="Calibri" pitchFamily="34" charset="0"/>
                <a:cs typeface="Calibri" pitchFamily="34" charset="0"/>
              </a:rPr>
              <a:t>RUOLO DELL’APPROPRIATEZZA </a:t>
            </a:r>
          </a:p>
          <a:p>
            <a:r>
              <a:rPr lang="it-IT" sz="3200" b="1">
                <a:latin typeface="Calibri" pitchFamily="34" charset="0"/>
                <a:cs typeface="Calibri" pitchFamily="34" charset="0"/>
              </a:rPr>
              <a:t>conferisce un peso relativo ai concetti assoluti di accuratezza ed efficacia</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extLst>
          </p:cNvPr>
          <p:cNvSpPr txBox="1"/>
          <p:nvPr/>
        </p:nvSpPr>
        <p:spPr>
          <a:xfrm>
            <a:off x="228600" y="817563"/>
            <a:ext cx="11788775" cy="5216525"/>
          </a:xfrm>
          <a:prstGeom prst="rect">
            <a:avLst/>
          </a:prstGeom>
          <a:noFill/>
        </p:spPr>
        <p:txBody>
          <a:bodyPr>
            <a:spAutoFit/>
          </a:bodyPr>
          <a:lstStyle/>
          <a:p>
            <a:pPr algn="ctr">
              <a:lnSpc>
                <a:spcPct val="150000"/>
              </a:lnSpc>
            </a:pPr>
            <a:r>
              <a:rPr lang="it-IT" sz="4000" b="1">
                <a:solidFill>
                  <a:srgbClr val="FF0000"/>
                </a:solidFill>
                <a:latin typeface="Aptos"/>
              </a:rPr>
              <a:t>Evidence profile </a:t>
            </a:r>
          </a:p>
          <a:p>
            <a:pPr algn="ctr">
              <a:lnSpc>
                <a:spcPct val="150000"/>
              </a:lnSpc>
            </a:pPr>
            <a:r>
              <a:rPr lang="it-IT" sz="4000" b="1">
                <a:solidFill>
                  <a:srgbClr val="FF0000"/>
                </a:solidFill>
                <a:latin typeface="Aptos"/>
              </a:rPr>
              <a:t>dei test di valutazione diagnostica</a:t>
            </a:r>
          </a:p>
          <a:p>
            <a:pPr>
              <a:lnSpc>
                <a:spcPct val="150000"/>
              </a:lnSpc>
              <a:buFont typeface="Arial" charset="0"/>
              <a:buChar char="•"/>
            </a:pPr>
            <a:r>
              <a:rPr lang="it-IT" sz="3600" b="1">
                <a:latin typeface="Aptos"/>
              </a:rPr>
              <a:t> I</a:t>
            </a:r>
            <a:r>
              <a:rPr lang="it-IT" sz="3600" b="1">
                <a:latin typeface="Calibri" pitchFamily="34" charset="0"/>
                <a:cs typeface="Calibri" pitchFamily="34" charset="0"/>
              </a:rPr>
              <a:t>mpatto clinico</a:t>
            </a:r>
          </a:p>
          <a:p>
            <a:pPr>
              <a:lnSpc>
                <a:spcPct val="150000"/>
              </a:lnSpc>
              <a:buFont typeface="Arial" charset="0"/>
              <a:buChar char="•"/>
            </a:pPr>
            <a:r>
              <a:rPr lang="it-IT" sz="3600" b="1">
                <a:latin typeface="Calibri" pitchFamily="34" charset="0"/>
                <a:cs typeface="Calibri" pitchFamily="34" charset="0"/>
              </a:rPr>
              <a:t> Efficacia </a:t>
            </a:r>
          </a:p>
          <a:p>
            <a:pPr>
              <a:lnSpc>
                <a:spcPct val="150000"/>
              </a:lnSpc>
              <a:buFont typeface="Arial" charset="0"/>
              <a:buChar char="•"/>
            </a:pPr>
            <a:r>
              <a:rPr lang="it-IT" sz="3600" b="1">
                <a:latin typeface="Calibri" pitchFamily="34" charset="0"/>
                <a:cs typeface="Calibri" pitchFamily="34" charset="0"/>
              </a:rPr>
              <a:t> Impatto organizzativo </a:t>
            </a:r>
          </a:p>
          <a:p>
            <a:pPr>
              <a:lnSpc>
                <a:spcPct val="150000"/>
              </a:lnSpc>
              <a:buFont typeface="Arial" charset="0"/>
              <a:buChar char="•"/>
            </a:pPr>
            <a:r>
              <a:rPr lang="it-IT" sz="3600" b="1">
                <a:latin typeface="Calibri" pitchFamily="34" charset="0"/>
                <a:cs typeface="Calibri" pitchFamily="34" charset="0"/>
              </a:rPr>
              <a:t> Impatto sull’outcome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CasellaDiTesto 2"/>
          <p:cNvSpPr txBox="1">
            <a:spLocks noChangeArrowheads="1"/>
          </p:cNvSpPr>
          <p:nvPr/>
        </p:nvSpPr>
        <p:spPr bwMode="auto">
          <a:xfrm>
            <a:off x="2590800" y="1122363"/>
            <a:ext cx="7032625" cy="4621212"/>
          </a:xfrm>
          <a:prstGeom prst="rect">
            <a:avLst/>
          </a:prstGeom>
          <a:noFill/>
          <a:ln w="9525">
            <a:noFill/>
            <a:miter lim="800000"/>
            <a:headEnd/>
            <a:tailEnd/>
          </a:ln>
        </p:spPr>
        <p:txBody>
          <a:bodyPr>
            <a:spAutoFit/>
          </a:bodyPr>
          <a:lstStyle/>
          <a:p>
            <a:pPr marL="457200" indent="-457200">
              <a:lnSpc>
                <a:spcPct val="150000"/>
              </a:lnSpc>
              <a:buFont typeface="Arial" charset="0"/>
              <a:buChar char="•"/>
            </a:pPr>
            <a:r>
              <a:rPr lang="it-IT" sz="4000" b="1">
                <a:solidFill>
                  <a:srgbClr val="FF0000"/>
                </a:solidFill>
                <a:latin typeface="Aptos"/>
              </a:rPr>
              <a:t>Accuratezza diagnostica </a:t>
            </a:r>
          </a:p>
          <a:p>
            <a:pPr marL="457200" indent="-457200">
              <a:lnSpc>
                <a:spcPct val="150000"/>
              </a:lnSpc>
              <a:buFont typeface="Arial" charset="0"/>
              <a:buChar char="•"/>
            </a:pPr>
            <a:r>
              <a:rPr lang="it-IT" sz="4000" b="1">
                <a:latin typeface="Aptos"/>
              </a:rPr>
              <a:t>Sicurezza e accettabilità </a:t>
            </a:r>
          </a:p>
          <a:p>
            <a:pPr marL="457200" indent="-457200">
              <a:lnSpc>
                <a:spcPct val="150000"/>
              </a:lnSpc>
              <a:buFont typeface="Arial" charset="0"/>
              <a:buChar char="•"/>
            </a:pPr>
            <a:r>
              <a:rPr lang="it-IT" sz="4000" b="1">
                <a:latin typeface="Aptos"/>
              </a:rPr>
              <a:t>Impatto sul processo </a:t>
            </a:r>
          </a:p>
          <a:p>
            <a:pPr marL="457200" indent="-457200">
              <a:lnSpc>
                <a:spcPct val="150000"/>
              </a:lnSpc>
              <a:buFont typeface="Arial" charset="0"/>
              <a:buChar char="•"/>
            </a:pPr>
            <a:r>
              <a:rPr lang="it-IT" sz="4000" b="1">
                <a:latin typeface="Aptos"/>
              </a:rPr>
              <a:t>Impatto sulla terapia </a:t>
            </a:r>
          </a:p>
          <a:p>
            <a:pPr marL="457200" indent="-457200">
              <a:lnSpc>
                <a:spcPct val="150000"/>
              </a:lnSpc>
              <a:buFont typeface="Arial" charset="0"/>
              <a:buChar char="•"/>
            </a:pPr>
            <a:r>
              <a:rPr lang="it-IT" sz="4000" b="1">
                <a:solidFill>
                  <a:srgbClr val="FF0000"/>
                </a:solidFill>
                <a:latin typeface="Aptos"/>
              </a:rPr>
              <a:t>Rapporto costo/efficacia</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a:extLst>
              <a:ext uri="{FF2B5EF4-FFF2-40B4-BE49-F238E27FC236}"/>
            </a:extLst>
          </p:cNvPr>
          <p:cNvSpPr txBox="1"/>
          <p:nvPr/>
        </p:nvSpPr>
        <p:spPr>
          <a:xfrm>
            <a:off x="272139" y="398813"/>
            <a:ext cx="11669485" cy="6133026"/>
          </a:xfrm>
          <a:prstGeom prst="rect">
            <a:avLst/>
          </a:prstGeom>
          <a:noFill/>
        </p:spPr>
        <p:txBody>
          <a:bodyPr>
            <a:spAutoFit/>
          </a:bodyPr>
          <a:lstStyle/>
          <a:p>
            <a:pPr fontAlgn="auto">
              <a:lnSpc>
                <a:spcPct val="150000"/>
              </a:lnSpc>
              <a:spcBef>
                <a:spcPts val="0"/>
              </a:spcBef>
              <a:spcAft>
                <a:spcPts val="0"/>
              </a:spcAft>
              <a:defRPr/>
            </a:pPr>
            <a:r>
              <a:rPr lang="it-IT" sz="2400" b="1" dirty="0" err="1">
                <a:solidFill>
                  <a:srgbClr val="FF0000"/>
                </a:solidFill>
                <a:latin typeface="+mn-lt"/>
                <a:cs typeface="+mn-cs"/>
              </a:rPr>
              <a:t>DdL</a:t>
            </a:r>
            <a:r>
              <a:rPr lang="it-IT" sz="2400" b="1" dirty="0">
                <a:solidFill>
                  <a:srgbClr val="FF0000"/>
                </a:solidFill>
                <a:latin typeface="+mn-lt"/>
                <a:cs typeface="+mn-cs"/>
              </a:rPr>
              <a:t> 2224, Art. 5 “Buone pratiche clinico-assistenziali e raccomandazioni previste dalle linee guida”. </a:t>
            </a:r>
          </a:p>
          <a:p>
            <a:pPr fontAlgn="auto">
              <a:lnSpc>
                <a:spcPct val="150000"/>
              </a:lnSpc>
              <a:spcBef>
                <a:spcPts val="0"/>
              </a:spcBef>
              <a:spcAft>
                <a:spcPts val="0"/>
              </a:spcAft>
              <a:defRPr/>
            </a:pPr>
            <a:r>
              <a:rPr lang="it-IT" sz="2400" b="1" dirty="0">
                <a:latin typeface="+mn-lt"/>
                <a:cs typeface="+mn-cs"/>
              </a:rPr>
              <a:t>1. Gli esercenti le professioni sanitarie, nell’esecuzione delle prestazioni sanitarie con finalità preventive, diagnostiche, terapeutiche, palliative e riabilitative, si attengono, salve le specificità del caso concreto, </a:t>
            </a:r>
            <a:r>
              <a:rPr lang="it-IT" sz="2400" b="1" dirty="0">
                <a:highlight>
                  <a:srgbClr val="FFFF00"/>
                </a:highlight>
                <a:latin typeface="+mn-lt"/>
                <a:cs typeface="+mn-cs"/>
              </a:rPr>
              <a:t>alle buone pratiche clinico-assistenziali e alle raccomandazioni previste dalle linee guida elaborate dalle società scientifiche</a:t>
            </a:r>
            <a:r>
              <a:rPr lang="it-IT" sz="2400" b="1" dirty="0">
                <a:latin typeface="+mn-lt"/>
                <a:cs typeface="+mn-cs"/>
              </a:rPr>
              <a:t> iscritte in apposito elenco istituito e regolamentato con decreto del Ministro della Salute, da emanare entro centottanta giorni dalla data di entrata in vigore della presente legge. Ai fini della presente legge, le linee guida vengono inserite nel Sistema nazionale per le linee guida e pubblicate sul sito dell’</a:t>
            </a:r>
            <a:r>
              <a:rPr lang="it-IT" sz="2400" b="1" dirty="0">
                <a:highlight>
                  <a:srgbClr val="FFFF00"/>
                </a:highlight>
                <a:latin typeface="+mn-lt"/>
                <a:cs typeface="+mn-cs"/>
              </a:rPr>
              <a:t>Istituto Superiore di Sanità</a:t>
            </a:r>
            <a:r>
              <a:rPr lang="it-IT" sz="2400" b="1" dirty="0">
                <a:latin typeface="+mn-lt"/>
                <a:cs typeface="+mn-cs"/>
              </a:rPr>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asellaDiTesto 2"/>
          <p:cNvSpPr txBox="1">
            <a:spLocks noChangeArrowheads="1"/>
          </p:cNvSpPr>
          <p:nvPr/>
        </p:nvSpPr>
        <p:spPr bwMode="auto">
          <a:xfrm>
            <a:off x="1181100" y="2179638"/>
            <a:ext cx="9829800" cy="2498725"/>
          </a:xfrm>
          <a:prstGeom prst="rect">
            <a:avLst/>
          </a:prstGeom>
          <a:noFill/>
          <a:ln w="9525">
            <a:noFill/>
            <a:miter lim="800000"/>
            <a:headEnd/>
            <a:tailEnd/>
          </a:ln>
        </p:spPr>
        <p:txBody>
          <a:bodyPr>
            <a:spAutoFit/>
          </a:bodyPr>
          <a:lstStyle/>
          <a:p>
            <a:pPr>
              <a:lnSpc>
                <a:spcPct val="150000"/>
              </a:lnSpc>
            </a:pPr>
            <a:r>
              <a:rPr lang="it-IT" sz="3600" b="1">
                <a:solidFill>
                  <a:srgbClr val="FF0000"/>
                </a:solidFill>
                <a:latin typeface="Calibri" pitchFamily="34" charset="0"/>
                <a:cs typeface="Calibri" pitchFamily="34" charset="0"/>
              </a:rPr>
              <a:t>Il Decreto Legislativo 28 agosto 1997, n. 281, noto anche come "Decreto Ronconi", stabilisce le linee guida per la diagnostica per immagini in Italia.</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CasellaDiTesto 2"/>
          <p:cNvSpPr txBox="1">
            <a:spLocks noChangeArrowheads="1"/>
          </p:cNvSpPr>
          <p:nvPr/>
        </p:nvSpPr>
        <p:spPr bwMode="auto">
          <a:xfrm>
            <a:off x="555625" y="2578100"/>
            <a:ext cx="11080750" cy="2611438"/>
          </a:xfrm>
          <a:prstGeom prst="rect">
            <a:avLst/>
          </a:prstGeom>
          <a:noFill/>
          <a:ln w="9525">
            <a:noFill/>
            <a:miter lim="800000"/>
            <a:headEnd/>
            <a:tailEnd/>
          </a:ln>
        </p:spPr>
        <p:txBody>
          <a:bodyPr>
            <a:spAutoFit/>
          </a:bodyPr>
          <a:lstStyle/>
          <a:p>
            <a:pPr>
              <a:lnSpc>
                <a:spcPct val="150000"/>
              </a:lnSpc>
            </a:pPr>
            <a:r>
              <a:rPr lang="en-US" sz="2800" b="1">
                <a:solidFill>
                  <a:srgbClr val="000000"/>
                </a:solidFill>
                <a:latin typeface="Calibri" pitchFamily="34" charset="0"/>
                <a:cs typeface="Calibri" pitchFamily="34" charset="0"/>
              </a:rPr>
              <a:t>In 2025, we added 11 new and six revised topics. The ACR Appropriateness Criteria includes 257 Diagnostic Imaging and Interventional Radiology topics with over 1,200 clinical variants and 3,700 clinical scenarios</a:t>
            </a:r>
            <a:endParaRPr lang="it-IT" sz="2800" b="1">
              <a:latin typeface="Calibri" pitchFamily="34" charset="0"/>
              <a:cs typeface="Calibri" pitchFamily="34" charset="0"/>
            </a:endParaRPr>
          </a:p>
        </p:txBody>
      </p:sp>
      <p:sp>
        <p:nvSpPr>
          <p:cNvPr id="20482" name="CasellaDiTesto 4"/>
          <p:cNvSpPr txBox="1">
            <a:spLocks noChangeArrowheads="1"/>
          </p:cNvSpPr>
          <p:nvPr/>
        </p:nvSpPr>
        <p:spPr bwMode="auto">
          <a:xfrm>
            <a:off x="304800" y="347663"/>
            <a:ext cx="11582400" cy="1963737"/>
          </a:xfrm>
          <a:prstGeom prst="rect">
            <a:avLst/>
          </a:prstGeom>
          <a:noFill/>
          <a:ln w="9525">
            <a:noFill/>
            <a:miter lim="800000"/>
            <a:headEnd/>
            <a:tailEnd/>
          </a:ln>
        </p:spPr>
        <p:txBody>
          <a:bodyPr>
            <a:spAutoFit/>
          </a:bodyPr>
          <a:lstStyle/>
          <a:p>
            <a:pPr algn="ctr">
              <a:lnSpc>
                <a:spcPct val="150000"/>
              </a:lnSpc>
            </a:pPr>
            <a:r>
              <a:rPr lang="en-US" sz="2800" b="1">
                <a:solidFill>
                  <a:srgbClr val="FF0000"/>
                </a:solidFill>
                <a:latin typeface="Calibri" pitchFamily="34" charset="0"/>
                <a:cs typeface="Calibri" pitchFamily="34" charset="0"/>
              </a:rPr>
              <a:t>ACR Appropriateness Criteria®</a:t>
            </a:r>
          </a:p>
          <a:p>
            <a:pPr>
              <a:lnSpc>
                <a:spcPct val="150000"/>
              </a:lnSpc>
            </a:pPr>
            <a:r>
              <a:rPr lang="en-US" sz="2800" b="1">
                <a:solidFill>
                  <a:srgbClr val="FF0000"/>
                </a:solidFill>
                <a:latin typeface="Calibri" pitchFamily="34" charset="0"/>
                <a:cs typeface="Calibri" pitchFamily="34" charset="0"/>
              </a:rPr>
              <a:t>Evidence-based guidelines to assist referring physicians and other providers in making the most appropriate imaging or treatment decision.</a:t>
            </a:r>
          </a:p>
        </p:txBody>
      </p:sp>
      <p:sp>
        <p:nvSpPr>
          <p:cNvPr id="20483" name="CasellaDiTesto 6"/>
          <p:cNvSpPr txBox="1">
            <a:spLocks noChangeArrowheads="1"/>
          </p:cNvSpPr>
          <p:nvPr/>
        </p:nvSpPr>
        <p:spPr bwMode="auto">
          <a:xfrm>
            <a:off x="446088" y="5626100"/>
            <a:ext cx="11310937" cy="831850"/>
          </a:xfrm>
          <a:prstGeom prst="rect">
            <a:avLst/>
          </a:prstGeom>
          <a:noFill/>
          <a:ln w="9525">
            <a:noFill/>
            <a:miter lim="800000"/>
            <a:headEnd/>
            <a:tailEnd/>
          </a:ln>
        </p:spPr>
        <p:txBody>
          <a:bodyPr>
            <a:spAutoFit/>
          </a:bodyPr>
          <a:lstStyle/>
          <a:p>
            <a:r>
              <a:rPr lang="it-IT" sz="2400" b="1">
                <a:solidFill>
                  <a:srgbClr val="FF0000"/>
                </a:solidFill>
                <a:latin typeface="Calibri" pitchFamily="34" charset="0"/>
                <a:cs typeface="Calibri" pitchFamily="34" charset="0"/>
              </a:rPr>
              <a:t>https://www.acr.org/Clinical-Resources/Clinical-Tools-and-Reference/Appropriateness-Criteria</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CasellaDiTesto 4"/>
          <p:cNvSpPr txBox="1">
            <a:spLocks noChangeArrowheads="1"/>
          </p:cNvSpPr>
          <p:nvPr/>
        </p:nvSpPr>
        <p:spPr bwMode="auto">
          <a:xfrm>
            <a:off x="468313" y="1954213"/>
            <a:ext cx="11255375" cy="3908425"/>
          </a:xfrm>
          <a:prstGeom prst="rect">
            <a:avLst/>
          </a:prstGeom>
          <a:noFill/>
          <a:ln w="9525">
            <a:noFill/>
            <a:miter lim="800000"/>
            <a:headEnd/>
            <a:tailEnd/>
          </a:ln>
        </p:spPr>
        <p:txBody>
          <a:bodyPr>
            <a:spAutoFit/>
          </a:bodyPr>
          <a:lstStyle/>
          <a:p>
            <a:pPr algn="ctr">
              <a:lnSpc>
                <a:spcPct val="150000"/>
              </a:lnSpc>
              <a:spcAft>
                <a:spcPts val="1500"/>
              </a:spcAft>
            </a:pPr>
            <a:r>
              <a:rPr lang="it-IT" sz="3600" b="1">
                <a:latin typeface="Calibri" pitchFamily="34" charset="0"/>
                <a:cs typeface="Calibri" pitchFamily="34" charset="0"/>
                <a:hlinkClick r:id="rId2" tooltip="D. Lgs. 101 2020 del 31 luglio 2020 pubblicato su GURI n. 201 del 12 agosto 2020. Attuazione della direttiva 2013/59/Euratom, che stabilisce norme fondamentali di sicurezza relative alla protezione contro i pericoli derivanti dall’esposizione alle radiazioni ionizzanti"/>
              </a:rPr>
              <a:t>D. Lgs. 101 2020 del 31 luglio 2020 pubblicato su GURI </a:t>
            </a:r>
          </a:p>
          <a:p>
            <a:pPr algn="ctr">
              <a:lnSpc>
                <a:spcPct val="150000"/>
              </a:lnSpc>
              <a:spcAft>
                <a:spcPts val="1500"/>
              </a:spcAft>
            </a:pPr>
            <a:r>
              <a:rPr lang="it-IT" sz="3600" b="1">
                <a:latin typeface="Calibri" pitchFamily="34" charset="0"/>
                <a:cs typeface="Calibri" pitchFamily="34" charset="0"/>
                <a:hlinkClick r:id="rId2" tooltip="D. Lgs. 101 2020 del 31 luglio 2020 pubblicato su GURI n. 201 del 12 agosto 2020. Attuazione della direttiva 2013/59/Euratom, che stabilisce norme fondamentali di sicurezza relative alla protezione contro i pericoli derivanti dall’esposizione alle radiazioni ionizzanti"/>
              </a:rPr>
              <a:t>n. 201 del 12 agosto 2020. </a:t>
            </a:r>
          </a:p>
          <a:p>
            <a:pPr algn="ctr">
              <a:lnSpc>
                <a:spcPct val="150000"/>
              </a:lnSpc>
              <a:spcAft>
                <a:spcPts val="1500"/>
              </a:spcAft>
            </a:pPr>
            <a:r>
              <a:rPr lang="it-IT" sz="3600" b="1">
                <a:latin typeface="Calibri" pitchFamily="34" charset="0"/>
                <a:cs typeface="Calibri" pitchFamily="34" charset="0"/>
                <a:hlinkClick r:id="rId2" tooltip="D. Lgs. 101 2020 del 31 luglio 2020 pubblicato su GURI n. 201 del 12 agosto 2020. Attuazione della direttiva 2013/59/Euratom, che stabilisce norme fondamentali di sicurezza relative alla protezione contro i pericoli derivanti dall’esposizione alle radiazioni ionizzanti"/>
              </a:rPr>
              <a:t>Attuazione della direttiva 2013/59/Euratom</a:t>
            </a:r>
            <a:endParaRPr lang="it-IT" sz="3600" b="1">
              <a:latin typeface="Calibri" pitchFamily="34" charset="0"/>
              <a:cs typeface="Calibri" pitchFamily="34" charset="0"/>
            </a:endParaRPr>
          </a:p>
          <a:p>
            <a:pPr algn="ctr">
              <a:lnSpc>
                <a:spcPct val="150000"/>
              </a:lnSpc>
              <a:spcAft>
                <a:spcPts val="1500"/>
              </a:spcAft>
            </a:pPr>
            <a:r>
              <a:rPr lang="it-IT" sz="3600" b="1">
                <a:solidFill>
                  <a:srgbClr val="FF0000"/>
                </a:solidFill>
                <a:latin typeface="Calibri" pitchFamily="34" charset="0"/>
                <a:cs typeface="Calibri" pitchFamily="34" charset="0"/>
              </a:rPr>
              <a:t>GIUSTIFICAZIONE</a:t>
            </a:r>
          </a:p>
        </p:txBody>
      </p:sp>
    </p:spTree>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97</TotalTime>
  <Words>223</Words>
  <Application>Microsoft Office PowerPoint</Application>
  <PresentationFormat>Personalizzato</PresentationFormat>
  <Paragraphs>34</Paragraphs>
  <Slides>11</Slides>
  <Notes>0</Notes>
  <HiddenSlides>0</HiddenSlides>
  <MMClips>0</MMClips>
  <ScaleCrop>false</ScaleCrop>
  <HeadingPairs>
    <vt:vector size="6" baseType="variant">
      <vt:variant>
        <vt:lpstr>Caratteri utilizzati</vt:lpstr>
      </vt:variant>
      <vt:variant>
        <vt:i4>4</vt:i4>
      </vt:variant>
      <vt:variant>
        <vt:lpstr>Modello struttura</vt:lpstr>
      </vt:variant>
      <vt:variant>
        <vt:i4>1</vt:i4>
      </vt:variant>
      <vt:variant>
        <vt:lpstr>Titoli diapositive</vt:lpstr>
      </vt:variant>
      <vt:variant>
        <vt:i4>11</vt:i4>
      </vt:variant>
    </vt:vector>
  </HeadingPairs>
  <TitlesOfParts>
    <vt:vector size="16" baseType="lpstr">
      <vt:lpstr>Aptos</vt:lpstr>
      <vt:lpstr>Arial</vt:lpstr>
      <vt:lpstr>Aptos Display</vt:lpstr>
      <vt:lpstr>Calibri</vt:lpstr>
      <vt:lpstr>Tema di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Valter Verna</dc:creator>
  <cp:lastModifiedBy>user</cp:lastModifiedBy>
  <cp:revision>18</cp:revision>
  <dcterms:created xsi:type="dcterms:W3CDTF">2025-05-07T19:47:13Z</dcterms:created>
  <dcterms:modified xsi:type="dcterms:W3CDTF">2025-05-23T15:07:51Z</dcterms:modified>
</cp:coreProperties>
</file>